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7" r:id="rId2"/>
    <p:sldId id="287" r:id="rId3"/>
    <p:sldId id="302" r:id="rId4"/>
    <p:sldId id="316" r:id="rId5"/>
    <p:sldId id="317" r:id="rId6"/>
    <p:sldId id="288" r:id="rId7"/>
  </p:sldIdLst>
  <p:sldSz cx="12192000" cy="6858000"/>
  <p:notesSz cx="6858000" cy="9144000"/>
  <p:embeddedFontLst>
    <p:embeddedFont>
      <p:font typeface="Adobe 고딕 Std B" panose="020B0800000000000000" pitchFamily="34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5" y="4268691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dirty="0" err="1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실습편</a:t>
            </a:r>
            <a:endParaRPr lang="ko-KR" altLang="en-US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C1DD5-4595-4F6E-884C-DC6AE13A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321" y="1382720"/>
            <a:ext cx="10515600" cy="895350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solidFill>
                  <a:srgbClr val="9D9D9D"/>
                </a:solidFill>
              </a:rPr>
              <a:t>9498 ‘</a:t>
            </a:r>
            <a:r>
              <a:rPr lang="ko-KR" altLang="ko-KR" sz="2000" dirty="0">
                <a:solidFill>
                  <a:srgbClr val="9D9D9D"/>
                </a:solidFill>
              </a:rPr>
              <a:t>시험</a:t>
            </a:r>
            <a:r>
              <a:rPr lang="en-US" altLang="ko-KR" sz="2000">
                <a:solidFill>
                  <a:srgbClr val="9D9D9D"/>
                </a:solidFill>
              </a:rPr>
              <a:t> </a:t>
            </a:r>
            <a:r>
              <a:rPr lang="ko-KR" altLang="ko-KR" sz="2000">
                <a:solidFill>
                  <a:srgbClr val="9D9D9D"/>
                </a:solidFill>
              </a:rPr>
              <a:t>성적</a:t>
            </a:r>
            <a:r>
              <a:rPr lang="en-US" altLang="ko-KR" sz="2000" dirty="0">
                <a:solidFill>
                  <a:srgbClr val="9D9D9D"/>
                </a:solidFill>
              </a:rPr>
              <a:t>’</a:t>
            </a:r>
            <a:r>
              <a:rPr lang="ko-KR" altLang="en-US" sz="2000" dirty="0">
                <a:solidFill>
                  <a:srgbClr val="9D9D9D"/>
                </a:solidFill>
              </a:rPr>
              <a:t>을 풀어봅니다</a:t>
            </a:r>
            <a:r>
              <a:rPr lang="en-US" altLang="ko-KR" sz="2000" dirty="0">
                <a:solidFill>
                  <a:srgbClr val="9D9D9D"/>
                </a:solidFill>
              </a:rPr>
              <a:t>.</a:t>
            </a:r>
            <a:endParaRPr lang="ko-KR" altLang="en-US" sz="2000" dirty="0">
              <a:solidFill>
                <a:srgbClr val="9D9D9D"/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01E5DC6-23ED-430E-89D2-6D1CC129D151}"/>
              </a:ext>
            </a:extLst>
          </p:cNvPr>
          <p:cNvSpPr txBox="1">
            <a:spLocks/>
          </p:cNvSpPr>
          <p:nvPr/>
        </p:nvSpPr>
        <p:spPr>
          <a:xfrm>
            <a:off x="838200" y="366196"/>
            <a:ext cx="10515600" cy="895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백준에서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if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문 문제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풀어보기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FC5F6043-6B58-4A07-A690-AE00F7602B75}"/>
              </a:ext>
            </a:extLst>
          </p:cNvPr>
          <p:cNvSpPr txBox="1">
            <a:spLocks/>
          </p:cNvSpPr>
          <p:nvPr/>
        </p:nvSpPr>
        <p:spPr>
          <a:xfrm>
            <a:off x="951321" y="2677335"/>
            <a:ext cx="10515600" cy="895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백준에서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for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문 문제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풀어보기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34A7048-8118-4F0F-AFC2-56FFB523A3A3}"/>
              </a:ext>
            </a:extLst>
          </p:cNvPr>
          <p:cNvSpPr txBox="1">
            <a:spLocks/>
          </p:cNvSpPr>
          <p:nvPr/>
        </p:nvSpPr>
        <p:spPr>
          <a:xfrm>
            <a:off x="1075441" y="3971950"/>
            <a:ext cx="10515600" cy="895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rgbClr val="9D9D9D"/>
                </a:solidFill>
              </a:rPr>
              <a:t>2438 ‘</a:t>
            </a:r>
            <a:r>
              <a:rPr lang="ko-KR" altLang="ko-KR" sz="2000" dirty="0" err="1">
                <a:solidFill>
                  <a:srgbClr val="9D9D9D"/>
                </a:solidFill>
              </a:rPr>
              <a:t>별찍기</a:t>
            </a:r>
            <a:r>
              <a:rPr lang="en-US" altLang="ko-KR" sz="2000" dirty="0">
                <a:solidFill>
                  <a:srgbClr val="9D9D9D"/>
                </a:solidFill>
              </a:rPr>
              <a:t>1’</a:t>
            </a:r>
            <a:r>
              <a:rPr lang="ko-KR" altLang="en-US" sz="2000" dirty="0">
                <a:solidFill>
                  <a:srgbClr val="9D9D9D"/>
                </a:solidFill>
              </a:rPr>
              <a:t>를 풀어봅니다</a:t>
            </a:r>
            <a:r>
              <a:rPr lang="en-US" altLang="ko-KR" sz="2000" dirty="0">
                <a:solidFill>
                  <a:srgbClr val="9D9D9D"/>
                </a:solidFill>
              </a:rPr>
              <a:t>.</a:t>
            </a:r>
            <a:endParaRPr lang="ko-KR" altLang="en-US" sz="2000" dirty="0">
              <a:solidFill>
                <a:srgbClr val="9D9D9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674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</a:t>
            </a:r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 예제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256642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아까의 버스카드 그림이 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437108"/>
            <a:ext cx="6942127" cy="462840"/>
            <a:chOff x="1080916" y="1753161"/>
            <a:chExt cx="7319190" cy="462840"/>
          </a:xfrm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6226782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이용자가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9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살 미만이면 어린이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 이상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24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살 미만이면 청소년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 이상이면 일반입니다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1924205"/>
            <a:ext cx="6942127" cy="462840"/>
            <a:chOff x="1080916" y="1753161"/>
            <a:chExt cx="7319190" cy="462840"/>
          </a:xfrm>
        </p:grpSpPr>
        <p:sp>
          <p:nvSpPr>
            <p:cNvPr id="26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6546882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이용자의 나이를 입력 받고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어떤 연령대의 이용자인지를 출력하는 프로그램을 작성하세요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9" y="2985704"/>
            <a:ext cx="5526629" cy="300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04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</a:t>
            </a:r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 예제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6650990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학생의 이수 학점과 등록 학기 수를 입력 받고 졸업 여부를 판정하는 프로그램을 작성하세요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018033"/>
            <a:ext cx="6942127" cy="462840"/>
            <a:chOff x="1080916" y="1753161"/>
            <a:chExt cx="7319190" cy="462840"/>
          </a:xfrm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574173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총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130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학점 이상을 이수했고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등록 학기 수가 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8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학기 이상일 경우에만 졸업입니다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603934"/>
            <a:ext cx="6942127" cy="462840"/>
            <a:chOff x="1080916" y="1753161"/>
            <a:chExt cx="7319190" cy="462840"/>
          </a:xfrm>
        </p:grpSpPr>
        <p:sp>
          <p:nvSpPr>
            <p:cNvPr id="22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23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159429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!</a:t>
              </a:r>
              <a:endParaRPr sz="2400" dirty="0"/>
            </a:p>
          </p:txBody>
        </p:sp>
        <p:sp>
          <p:nvSpPr>
            <p:cNvPr id="24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3832290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논리연산자와 비교 연산자를 둘 다 잘 활용해 봅시다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8364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For</a:t>
            </a:r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문 예제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2803714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For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문을 이용해 그림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출력해봅니다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437108"/>
            <a:ext cx="6942127" cy="462840"/>
            <a:chOff x="1080916" y="1753161"/>
            <a:chExt cx="7319190" cy="462840"/>
          </a:xfrm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2237879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그러면 그림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출력해봅시다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1924205"/>
            <a:ext cx="6942127" cy="462840"/>
            <a:chOff x="1080916" y="1753161"/>
            <a:chExt cx="7319190" cy="462840"/>
          </a:xfrm>
        </p:grpSpPr>
        <p:sp>
          <p:nvSpPr>
            <p:cNvPr id="26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2565076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마찬가지로 그림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출력해봅니다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F01F612A-B76E-4093-A956-44659776B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786" y="3074728"/>
            <a:ext cx="1638300" cy="166687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D8459D9-C65A-4F52-AF29-2BDAE9E72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818" y="3108066"/>
            <a:ext cx="1181100" cy="163353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9365189-FE8A-45C8-903D-0EAE13497B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8423" y="3176556"/>
            <a:ext cx="1046675" cy="19702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257D6E-07DD-4C92-8C15-5582B69909CF}"/>
              </a:ext>
            </a:extLst>
          </p:cNvPr>
          <p:cNvSpPr txBox="1"/>
          <p:nvPr/>
        </p:nvSpPr>
        <p:spPr>
          <a:xfrm>
            <a:off x="2842900" y="4838991"/>
            <a:ext cx="1234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9D9D9D"/>
                </a:solidFill>
              </a:rPr>
              <a:t>그림 </a:t>
            </a:r>
            <a:r>
              <a:rPr lang="en-US" altLang="ko-KR" sz="1400" dirty="0">
                <a:solidFill>
                  <a:srgbClr val="9D9D9D"/>
                </a:solidFill>
              </a:rPr>
              <a:t>1</a:t>
            </a:r>
            <a:endParaRPr lang="ko-KR" altLang="en-US" sz="1400" dirty="0">
              <a:solidFill>
                <a:srgbClr val="9D9D9D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3C8830-1A76-44C4-94F7-0308A0090773}"/>
              </a:ext>
            </a:extLst>
          </p:cNvPr>
          <p:cNvSpPr txBox="1"/>
          <p:nvPr/>
        </p:nvSpPr>
        <p:spPr>
          <a:xfrm>
            <a:off x="5229452" y="4838991"/>
            <a:ext cx="1234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9D9D9D"/>
                </a:solidFill>
              </a:rPr>
              <a:t>그림 </a:t>
            </a:r>
            <a:r>
              <a:rPr lang="en-US" altLang="ko-KR" sz="1400" dirty="0">
                <a:solidFill>
                  <a:srgbClr val="9D9D9D"/>
                </a:solidFill>
              </a:rPr>
              <a:t>2</a:t>
            </a:r>
            <a:endParaRPr lang="ko-KR" altLang="en-US" sz="1400" dirty="0">
              <a:solidFill>
                <a:srgbClr val="9D9D9D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2C32668-ABA6-4671-B607-B6534182FF5C}"/>
              </a:ext>
            </a:extLst>
          </p:cNvPr>
          <p:cNvSpPr txBox="1"/>
          <p:nvPr/>
        </p:nvSpPr>
        <p:spPr>
          <a:xfrm>
            <a:off x="7463605" y="5328482"/>
            <a:ext cx="1234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9D9D9D"/>
                </a:solidFill>
              </a:rPr>
              <a:t>그림 </a:t>
            </a:r>
            <a:r>
              <a:rPr lang="en-US" altLang="ko-KR" sz="1400" dirty="0">
                <a:solidFill>
                  <a:srgbClr val="9D9D9D"/>
                </a:solidFill>
              </a:rPr>
              <a:t>3</a:t>
            </a:r>
            <a:endParaRPr lang="ko-KR" altLang="en-US" sz="1400" dirty="0">
              <a:solidFill>
                <a:srgbClr val="9D9D9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319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B4C2C7-0BB8-4EE4-814D-B16877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6690" y="1429854"/>
            <a:ext cx="10515600" cy="895350"/>
          </a:xfrm>
        </p:spPr>
        <p:txBody>
          <a:bodyPr/>
          <a:lstStyle/>
          <a:p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과제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0D89B-0C55-47D4-B70C-9C29B57ED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839" y="2747390"/>
            <a:ext cx="10515600" cy="4551363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2753  </a:t>
            </a:r>
            <a:r>
              <a:rPr lang="ko-KR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윤년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(if</a:t>
            </a:r>
            <a:r>
              <a:rPr lang="ko-KR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문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</a:p>
          <a:p>
            <a:pPr marL="0" indent="0">
              <a:buNone/>
            </a:pP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2742 </a:t>
            </a:r>
            <a:r>
              <a:rPr lang="ko-KR" altLang="ko-KR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기찍</a:t>
            </a:r>
            <a:r>
              <a:rPr lang="ko-KR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N(for </a:t>
            </a:r>
            <a:r>
              <a:rPr lang="ko-KR" altLang="ko-KR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반복문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 </a:t>
            </a:r>
          </a:p>
          <a:p>
            <a:pPr marL="0" indent="0">
              <a:buNone/>
            </a:pP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10951 A+B-4(while </a:t>
            </a:r>
            <a:r>
              <a:rPr lang="ko-KR" altLang="ko-KR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반복문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2360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171</Words>
  <Application>Microsoft Office PowerPoint</Application>
  <PresentationFormat>와이드스크린</PresentationFormat>
  <Paragraphs>34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Adobe 고딕 Std B</vt:lpstr>
      <vt:lpstr>맑은 고딕</vt:lpstr>
      <vt:lpstr>Arial</vt:lpstr>
      <vt:lpstr>서울남산체 B</vt:lpstr>
      <vt:lpstr>서울남산 장체 L</vt:lpstr>
      <vt:lpstr>Dinbol</vt:lpstr>
      <vt:lpstr>나눔스퀘어_ac ExtraBold</vt:lpstr>
      <vt:lpstr>Apple SD 산돌고딕 Neo 세미볼드체</vt:lpstr>
      <vt:lpstr>Office 테마</vt:lpstr>
      <vt:lpstr>초심자들을 위한 C언어 세션</vt:lpstr>
      <vt:lpstr>9498 ‘시험 성적’을 풀어봅니다.</vt:lpstr>
      <vt:lpstr>PowerPoint 프레젠테이션</vt:lpstr>
      <vt:lpstr>PowerPoint 프레젠테이션</vt:lpstr>
      <vt:lpstr>PowerPoint 프레젠테이션</vt:lpstr>
      <vt:lpstr>과제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초심자들을 위한 C언어 세션</dc:title>
  <dc:creator>지현 최</dc:creator>
  <cp:lastModifiedBy>지현 최</cp:lastModifiedBy>
  <cp:revision>4</cp:revision>
  <dcterms:created xsi:type="dcterms:W3CDTF">2020-04-11T04:31:44Z</dcterms:created>
  <dcterms:modified xsi:type="dcterms:W3CDTF">2020-04-12T16:36:36Z</dcterms:modified>
</cp:coreProperties>
</file>